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6"/>
  </p:notesMasterIdLst>
  <p:handoutMasterIdLst>
    <p:handoutMasterId r:id="rId37"/>
  </p:handoutMasterIdLst>
  <p:sldIdLst>
    <p:sldId id="256" r:id="rId2"/>
    <p:sldId id="302" r:id="rId3"/>
    <p:sldId id="258" r:id="rId4"/>
    <p:sldId id="263" r:id="rId5"/>
    <p:sldId id="289" r:id="rId6"/>
    <p:sldId id="268" r:id="rId7"/>
    <p:sldId id="281" r:id="rId8"/>
    <p:sldId id="288" r:id="rId9"/>
    <p:sldId id="278" r:id="rId10"/>
    <p:sldId id="287" r:id="rId11"/>
    <p:sldId id="266" r:id="rId12"/>
    <p:sldId id="292" r:id="rId13"/>
    <p:sldId id="303" r:id="rId14"/>
    <p:sldId id="259" r:id="rId15"/>
    <p:sldId id="267" r:id="rId16"/>
    <p:sldId id="293" r:id="rId17"/>
    <p:sldId id="270" r:id="rId18"/>
    <p:sldId id="294" r:id="rId19"/>
    <p:sldId id="295" r:id="rId20"/>
    <p:sldId id="296" r:id="rId21"/>
    <p:sldId id="299" r:id="rId22"/>
    <p:sldId id="301" r:id="rId23"/>
    <p:sldId id="300" r:id="rId24"/>
    <p:sldId id="260" r:id="rId25"/>
    <p:sldId id="297" r:id="rId26"/>
    <p:sldId id="271" r:id="rId27"/>
    <p:sldId id="280" r:id="rId28"/>
    <p:sldId id="283" r:id="rId29"/>
    <p:sldId id="282" r:id="rId30"/>
    <p:sldId id="261" r:id="rId31"/>
    <p:sldId id="279" r:id="rId32"/>
    <p:sldId id="284" r:id="rId33"/>
    <p:sldId id="262" r:id="rId34"/>
    <p:sldId id="28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48216" autoAdjust="0"/>
  </p:normalViewPr>
  <p:slideViewPr>
    <p:cSldViewPr snapToGrid="0">
      <p:cViewPr varScale="1">
        <p:scale>
          <a:sx n="56" d="100"/>
          <a:sy n="56" d="100"/>
        </p:scale>
        <p:origin x="2874" y="6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5/5/2014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a:t>
            </a:r>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r>
              <a:rPr lang="en-US" b="0" i="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a:t>
            </a:r>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endParaRPr lang="en-US" b="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a:t>
            </a:r>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endParaRPr lang="en-US" b="1"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a:t>
            </a:r>
            <a:r>
              <a:rPr lang="en-US" dirty="0" smtClean="0"/>
              <a:t>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smtClean="0"/>
              <a:t>Revert</a:t>
            </a: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r>
              <a:rPr lang="en-US" b="1" dirty="0" smtClean="0"/>
              <a:t>]</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5/5/2014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5/5/2014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5/5/2014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5/5/2014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5/5/2014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5/5/2014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5/5/2014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5/5/2014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5/5/2014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5/5/2014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5/5/2014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5/5/2014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r>
              <a:rPr lang="en-US" dirty="0" smtClean="0">
                <a:hlinkClick r:id="rId3"/>
              </a:rPr>
              <a:t>Will-change</a:t>
            </a:r>
            <a:r>
              <a:rPr lang="en-US" dirty="0" smtClean="0"/>
              <a:t> Spec</a:t>
            </a:r>
            <a:r>
              <a:rPr lang="en-US" dirty="0"/>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6655</TotalTime>
  <Words>3781</Words>
  <Application>Microsoft Office PowerPoint</Application>
  <PresentationFormat>Widescreen</PresentationFormat>
  <Paragraphs>571</Paragraphs>
  <Slides>34</Slides>
  <Notes>34</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FontAwesome</vt:lpstr>
      <vt:lpstr>Impact</vt:lpstr>
      <vt:lpstr>Segoe UI Light</vt:lpstr>
      <vt:lpstr>Verdana</vt:lpstr>
      <vt:lpstr>Main Event</vt:lpstr>
      <vt:lpstr>Full Stack Web Performance</vt:lpstr>
      <vt:lpstr>Full Stack Web Performance</vt:lpstr>
      <vt:lpstr>Why  #perfmatters</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321</cp:revision>
  <cp:lastPrinted>2014-02-24T22:46:08Z</cp:lastPrinted>
  <dcterms:created xsi:type="dcterms:W3CDTF">2014-01-28T15:39:00Z</dcterms:created>
  <dcterms:modified xsi:type="dcterms:W3CDTF">2014-05-05T13:46:26Z</dcterms:modified>
</cp:coreProperties>
</file>